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67" y="-8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xMode val="edge"/>
          <c:yMode val="edge"/>
          <c:x val="1.9947171873576829E-2"/>
          <c:y val="1.9935275080906149E-2"/>
          <c:w val="0.96010540324457805"/>
          <c:h val="0.9601294498381876"/>
        </c:manualLayout>
      </c:layout>
      <c:barChart>
        <c:barDir val="col"/>
        <c:grouping val="clustered"/>
        <c:varyColors val="0"/>
        <c:ser>
          <c:idx val="0"/>
          <c:order val="0"/>
          <c:tx>
            <c:v>Столбец 1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9.1</c:v>
              </c:pt>
              <c:pt idx="1">
                <c:v>2.4</c:v>
              </c:pt>
              <c:pt idx="2">
                <c:v>3.1</c:v>
              </c:pt>
              <c:pt idx="3">
                <c:v>4.3</c:v>
              </c:pt>
            </c:numLit>
          </c:val>
        </c:ser>
        <c:ser>
          <c:idx val="1"/>
          <c:order val="1"/>
          <c:tx>
            <c:v>Столбец 3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4.54</c:v>
              </c:pt>
              <c:pt idx="1">
                <c:v>9.65</c:v>
              </c:pt>
              <c:pt idx="2">
                <c:v>3.7</c:v>
              </c:pt>
              <c:pt idx="3">
                <c:v>6.2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14976"/>
        <c:axId val="38413440"/>
      </c:barChart>
      <c:valAx>
        <c:axId val="38413440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38414976"/>
        <c:crosses val="autoZero"/>
        <c:crossBetween val="between"/>
      </c:valAx>
      <c:catAx>
        <c:axId val="384149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38413440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xMode val="edge"/>
          <c:yMode val="edge"/>
          <c:x val="1.9851116625310174E-2"/>
          <c:y val="1.7021276595744681E-2"/>
          <c:w val="0.96029776674937972"/>
          <c:h val="0.9659574468085107"/>
        </c:manualLayout>
      </c:layout>
      <c:barChart>
        <c:barDir val="col"/>
        <c:grouping val="clustered"/>
        <c:varyColors val="0"/>
        <c:ser>
          <c:idx val="0"/>
          <c:order val="0"/>
          <c:tx>
            <c:v>Столбец 1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9.1</c:v>
              </c:pt>
              <c:pt idx="1">
                <c:v>2.4</c:v>
              </c:pt>
              <c:pt idx="2">
                <c:v>3.1</c:v>
              </c:pt>
              <c:pt idx="3">
                <c:v>4.3</c:v>
              </c:pt>
            </c:numLit>
          </c:val>
        </c:ser>
        <c:ser>
          <c:idx val="1"/>
          <c:order val="1"/>
          <c:tx>
            <c:v>Столбец 2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3.2</c:v>
              </c:pt>
              <c:pt idx="1">
                <c:v>8.8000000000000007</c:v>
              </c:pt>
              <c:pt idx="2">
                <c:v>1.5</c:v>
              </c:pt>
              <c:pt idx="3">
                <c:v>9.02</c:v>
              </c:pt>
            </c:numLit>
          </c:val>
        </c:ser>
        <c:ser>
          <c:idx val="2"/>
          <c:order val="2"/>
          <c:tx>
            <c:v>Столбец 3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4.54</c:v>
              </c:pt>
              <c:pt idx="1">
                <c:v>9.65</c:v>
              </c:pt>
              <c:pt idx="2">
                <c:v>3.7</c:v>
              </c:pt>
              <c:pt idx="3">
                <c:v>6.2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31072"/>
        <c:axId val="38456704"/>
      </c:barChart>
      <c:valAx>
        <c:axId val="38456704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40531072"/>
        <c:crosses val="autoZero"/>
        <c:crossBetween val="between"/>
      </c:valAx>
      <c:catAx>
        <c:axId val="405310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38456704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516129032258063"/>
          <c:y val="0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xMode val="edge"/>
          <c:yMode val="edge"/>
          <c:x val="0"/>
          <c:y val="0"/>
          <c:w val="-963.73529411764696"/>
          <c:h val="-163.835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v>Столбец 1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9.1</c:v>
              </c:pt>
              <c:pt idx="1">
                <c:v>2.4</c:v>
              </c:pt>
              <c:pt idx="2">
                <c:v>3.1</c:v>
              </c:pt>
              <c:pt idx="3">
                <c:v>4.3</c:v>
              </c:pt>
            </c:numLit>
          </c:val>
        </c:ser>
        <c:ser>
          <c:idx val="1"/>
          <c:order val="1"/>
          <c:tx>
            <c:v>Столбец 2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3.2</c:v>
              </c:pt>
              <c:pt idx="1">
                <c:v>8.8000000000000007</c:v>
              </c:pt>
              <c:pt idx="2">
                <c:v>1.5</c:v>
              </c:pt>
              <c:pt idx="3">
                <c:v>9.02</c:v>
              </c:pt>
            </c:numLit>
          </c:val>
        </c:ser>
        <c:ser>
          <c:idx val="2"/>
          <c:order val="2"/>
          <c:tx>
            <c:v>Столбец 3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4.54</c:v>
              </c:pt>
              <c:pt idx="1">
                <c:v>9.65</c:v>
              </c:pt>
              <c:pt idx="2">
                <c:v>3.7</c:v>
              </c:pt>
              <c:pt idx="3">
                <c:v>6.2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25408"/>
        <c:axId val="40223872"/>
      </c:barChart>
      <c:valAx>
        <c:axId val="40223872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40225408"/>
        <c:crosses val="autoZero"/>
        <c:crossBetween val="between"/>
      </c:valAx>
      <c:catAx>
        <c:axId val="40225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40223872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A67B230-2869-4329-B733-B4E525DBD3B9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05821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94BC6C6-A2D4-4CDD-9D8A-6C6A2DA110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1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EB4FB7-A900-4752-A8F4-358DB816DE8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2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E96A14-6D0B-409B-A34C-DCA3B187A1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8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E80F3C-F5BB-4CF7-B612-805DB673AC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BE3136-3CC6-4656-8601-7A8DACBD44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2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239D8-CC25-4428-BD3B-5CE7A1098A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8AA37-C383-468D-83DF-6B420ACD08E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0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4038"/>
            <a:ext cx="3973513" cy="5846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1824038"/>
            <a:ext cx="3973512" cy="5846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DB264C-EAC0-473E-81E7-41339EAD6B2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ABC6D9-CF2F-44D6-8B4E-485B6B2CEB3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A44C1D-43D9-484C-9F36-C65D1D58CC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3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D74F63-ABB0-4A2E-9F04-1A21BE4AB3B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7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8C292C-9A6D-41C2-A058-3C01C6E467E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3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D3072-57BA-44E1-A4EF-41C852188C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9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A74247-8373-40D4-98A3-6DA086E1A5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6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F96F53-DC37-4B7E-A727-214E2ACD6CC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6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65963" y="479425"/>
            <a:ext cx="2024062" cy="719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79425"/>
            <a:ext cx="5922963" cy="719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C60FCE-5170-4A79-87CB-9AD14B16C68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3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0F5DBE-FDD1-4DAE-9552-E2E182B09B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5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8758AE-0D4E-4836-8403-540F44C33B6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6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67CD96-8EAA-4265-8C46-94385B06D69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1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9B2CA-E26A-4552-83E7-4AC22B80C0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3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7BBA46-27C9-4674-9586-198E2E9463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0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9D3CA4-3135-417D-9276-C5A0EF1CD9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E438A4-96BF-4534-A2BD-65FADE956EF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7370CD-9613-4CAA-87A4-7C2C941217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5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00FC92-C345-4F6F-97DA-071F506AC6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9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F40068-9D98-4D99-AB16-8ACC949EDDC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3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86F347-2F35-4005-8CA9-C96B9E3CF6A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9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4F6547-D9A1-41D3-B621-E35C94BE7F2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6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3148D8-112A-4DAD-9A44-98474759E43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8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DF1888-096C-4A2D-B0E8-64083E6F51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1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34FE50-DEC9-46F8-B04E-8E89B3A2420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3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C98BA5-1C68-48C4-A09B-333B0BC6522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117AE6-F89C-4F97-A814-3BA90CFF880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1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79126A-3052-4D48-B462-363BFD47D3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8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82F6B91-E663-4E1C-B32B-5635481076ED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456000" y="479880"/>
            <a:ext cx="3168000" cy="11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Click to edit the title text format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990000" y="1823760"/>
            <a:ext cx="8100000" cy="5846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FFFFFF"/>
              </a:buClr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/>
              <a:t>Click to edit the outline text format</a:t>
            </a:r>
          </a:p>
          <a:p>
            <a:pPr lvl="1"/>
            <a:r>
              <a:rPr lang="ru-RU"/>
              <a:t>Second Outline Level</a:t>
            </a:r>
          </a:p>
          <a:p>
            <a:pPr lvl="2"/>
            <a:r>
              <a:rPr lang="ru-RU"/>
              <a:t>Third Outline Level</a:t>
            </a:r>
          </a:p>
          <a:p>
            <a:pPr lvl="3"/>
            <a:r>
              <a:rPr lang="ru-RU"/>
              <a:t>Fourth Outline Level</a:t>
            </a:r>
          </a:p>
          <a:p>
            <a:pPr lvl="4"/>
            <a:r>
              <a:rPr lang="ru-RU"/>
              <a:t>Fifth Outline Level</a:t>
            </a:r>
          </a:p>
          <a:p>
            <a:pPr lvl="5"/>
            <a:r>
              <a:rPr lang="ru-RU"/>
              <a:t>Sixth Outline Level</a:t>
            </a:r>
          </a:p>
          <a:p>
            <a:pPr lvl="6"/>
            <a:r>
              <a:rPr lang="ru-RU"/>
              <a:t>Seventh Outline Level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648000" y="688788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083720" y="688788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B847874-FD12-4B23-8B7C-781056ED92E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ru-RU" sz="4400" b="0" i="0" u="none" strike="noStrike" kern="1200">
          <a:ln>
            <a:noFill/>
          </a:ln>
          <a:latin typeface="Liberation Sans" pitchFamily="18"/>
          <a:ea typeface="Droid Sans Fallback" pitchFamily="2"/>
          <a:cs typeface="Lohit Hindi" pitchFamily="2"/>
        </a:defRPr>
      </a:lvl1pPr>
    </p:titleStyle>
    <p:bodyStyle>
      <a:lvl1pPr lvl="0" rtl="0" hangingPunct="0">
        <a:buClr>
          <a:srgbClr val="FFFFFF"/>
        </a:buClr>
        <a:buSzPct val="45000"/>
        <a:buFont typeface="StarSymbol"/>
        <a:buChar char="●"/>
        <a:tabLst/>
        <a:defRPr lang="ru-RU"/>
      </a:lvl1pPr>
      <a:lvl2pPr lvl="1" rtl="0" hangingPunct="0">
        <a:buClr>
          <a:srgbClr val="FFFFFF"/>
        </a:buClr>
        <a:buSzPct val="75000"/>
        <a:buFont typeface="StarSymbol"/>
        <a:buChar char="–"/>
        <a:tabLst/>
        <a:defRPr lang="ru-RU"/>
      </a:lvl2pPr>
      <a:lvl3pPr lvl="2" rtl="0" hangingPunct="0">
        <a:buClr>
          <a:srgbClr val="FFFFFF"/>
        </a:buClr>
        <a:buSzPct val="45000"/>
        <a:buFont typeface="StarSymbol"/>
        <a:buChar char="●"/>
        <a:tabLst/>
        <a:defRPr lang="ru-RU"/>
      </a:lvl3pPr>
      <a:lvl4pPr lvl="3" rtl="0" hangingPunct="0">
        <a:buClr>
          <a:srgbClr val="FFFFFF"/>
        </a:buClr>
        <a:buSzPct val="75000"/>
        <a:buFont typeface="StarSymbol"/>
        <a:buChar char="–"/>
        <a:tabLst/>
        <a:defRPr lang="ru-RU"/>
      </a:lvl4pPr>
      <a:lvl5pPr lvl="4" rtl="0" hangingPunct="0">
        <a:buClr>
          <a:srgbClr val="FFFFFF"/>
        </a:buClr>
        <a:buSzPct val="45000"/>
        <a:buFont typeface="StarSymbol"/>
        <a:buChar char="●"/>
        <a:tabLst/>
        <a:defRPr lang="ru-RU"/>
      </a:lvl5pPr>
      <a:lvl6pPr lvl="5" rtl="0" hangingPunct="0">
        <a:buClr>
          <a:srgbClr val="FFFFFF"/>
        </a:buClr>
        <a:buSzPct val="45000"/>
        <a:buFont typeface="StarSymbol"/>
        <a:buChar char="●"/>
        <a:tabLst/>
        <a:defRPr lang="ru-RU"/>
      </a:lvl6pPr>
      <a:lvl7pPr lvl="6" rtl="0" hangingPunct="0">
        <a:buClr>
          <a:srgbClr val="FFFFFF"/>
        </a:buClr>
        <a:buSzPct val="45000"/>
        <a:buFont typeface="StarSymbol"/>
        <a:buChar char="●"/>
        <a:tabLst/>
        <a:defRPr lang="ru-RU"/>
      </a:lvl7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8100000" cy="11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2D4AB13-926B-42B4-A022-658F7DBAFBF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Liberation Serif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Презентация </a:t>
            </a:r>
            <a:r>
              <a:rPr lang="ru-RU" dirty="0"/>
              <a:t>на тему</a:t>
            </a:r>
            <a:br>
              <a:rPr lang="ru-RU" dirty="0"/>
            </a:br>
            <a:r>
              <a:rPr lang="ru-RU" dirty="0"/>
              <a:t>ЗДОРОВОЕ ПИТАНИЕ!!!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044000" y="1563480"/>
            <a:ext cx="8100000" cy="53352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>
              <a:latin typeface="Liberation Sans" pitchFamily="18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7999" y="1584000"/>
            <a:ext cx="8243999" cy="48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лилиния 4"/>
          <p:cNvSpPr/>
          <p:nvPr/>
        </p:nvSpPr>
        <p:spPr>
          <a:xfrm>
            <a:off x="144000" y="1872000"/>
            <a:ext cx="7200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10812"/>
              <a:gd name="f6" fmla="val 21594"/>
              <a:gd name="f7" fmla="val 10540"/>
              <a:gd name="f8" fmla="val 19423"/>
              <a:gd name="f9" fmla="val 9746"/>
              <a:gd name="f10" fmla="val 16742"/>
              <a:gd name="f11" fmla="val 7801"/>
              <a:gd name="f12" fmla="val 15040"/>
              <a:gd name="f13" fmla="val 4560"/>
              <a:gd name="f14" fmla="val 12230"/>
              <a:gd name="f15" fmla="val 2678"/>
              <a:gd name="f16" fmla="val 12550"/>
              <a:gd name="f17" fmla="val 566"/>
              <a:gd name="f18" fmla="val 8804"/>
              <a:gd name="f19" fmla="val -605"/>
              <a:gd name="f20" fmla="val 6314"/>
              <a:gd name="f21" fmla="val -208"/>
              <a:gd name="f22" fmla="val 1952"/>
              <a:gd name="f23" fmla="val 4142"/>
              <a:gd name="f24" fmla="val 313"/>
              <a:gd name="f25" fmla="val 8616"/>
              <a:gd name="f26" fmla="val -1006"/>
              <a:gd name="f27" fmla="val 10394"/>
              <a:gd name="f28" fmla="val 2228"/>
              <a:gd name="f29" fmla="val 2888"/>
              <a:gd name="f30" fmla="val 11230"/>
              <a:gd name="f31" fmla="val 12987"/>
              <a:gd name="f32" fmla="val 17482"/>
              <a:gd name="f33" fmla="val 21832"/>
              <a:gd name="f34" fmla="val 22208"/>
              <a:gd name="f35" fmla="val 21037"/>
              <a:gd name="f36" fmla="val 18925"/>
              <a:gd name="f37" fmla="val 17043"/>
              <a:gd name="f38" fmla="val 13802"/>
              <a:gd name="f39" fmla="val 11858"/>
              <a:gd name="f40" fmla="val 11063"/>
              <a:gd name="f41" fmla="+- 0 0 0"/>
              <a:gd name="f42" fmla="*/ f3 1 21600"/>
              <a:gd name="f43" fmla="*/ f4 1 21600"/>
              <a:gd name="f44" fmla="*/ f41 f0 1"/>
              <a:gd name="f45" fmla="*/ 2500 f42 1"/>
              <a:gd name="f46" fmla="*/ 19100 f42 1"/>
              <a:gd name="f47" fmla="*/ 10500 f43 1"/>
              <a:gd name="f48" fmla="*/ 3500 f43 1"/>
              <a:gd name="f49" fmla="*/ 10800 f42 1"/>
              <a:gd name="f50" fmla="*/ 0 f43 1"/>
              <a:gd name="f51" fmla="*/ f44 1 f2"/>
              <a:gd name="f52" fmla="*/ 0 f42 1"/>
              <a:gd name="f53" fmla="*/ 10800 f43 1"/>
              <a:gd name="f54" fmla="*/ 21600 f43 1"/>
              <a:gd name="f55" fmla="*/ 21600 f42 1"/>
              <a:gd name="f56" fmla="+- f51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9" y="f50"/>
              </a:cxn>
              <a:cxn ang="f56">
                <a:pos x="f52" y="f53"/>
              </a:cxn>
              <a:cxn ang="f56">
                <a:pos x="f49" y="f54"/>
              </a:cxn>
              <a:cxn ang="f56">
                <a:pos x="f55" y="f53"/>
              </a:cxn>
            </a:cxnLst>
            <a:rect l="f45" t="f48" r="f46" b="f47"/>
            <a:pathLst>
              <a:path w="21600" h="2160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29"/>
                </a:cubicBezTo>
                <a:cubicBezTo>
                  <a:pt x="f30" y="f28"/>
                  <a:pt x="f31" y="f26"/>
                  <a:pt x="f32" y="f24"/>
                </a:cubicBezTo>
                <a:cubicBezTo>
                  <a:pt x="f33" y="f22"/>
                  <a:pt x="f34" y="f20"/>
                  <a:pt x="f35" y="f18"/>
                </a:cubicBezTo>
                <a:cubicBezTo>
                  <a:pt x="f36" y="f16"/>
                  <a:pt x="f37" y="f14"/>
                  <a:pt x="f38" y="f12"/>
                </a:cubicBezTo>
                <a:cubicBezTo>
                  <a:pt x="f39" y="f10"/>
                  <a:pt x="f40" y="f8"/>
                  <a:pt x="f5" y="f6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6623999"/>
            <a:ext cx="4562252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Презентация РЫБАЛКИНОЙ ВИОЛЕТТЫ</a:t>
            </a:r>
            <a:endParaRPr lang="ru-RU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648720"/>
            <a:ext cx="8568000" cy="642564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85000"/>
            <a:ext cx="8424000" cy="631764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76720"/>
            <a:ext cx="8568000" cy="642564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2189160"/>
            <a:ext cx="4464000" cy="3253679"/>
          </a:xfrm>
        </p:spPr>
      </p:pic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99640" y="2297880"/>
            <a:ext cx="3952440" cy="2963879"/>
          </a:xfrm>
        </p:spPr>
      </p:pic>
      <p:sp>
        <p:nvSpPr>
          <p:cNvPr id="4" name="TextBox 3"/>
          <p:cNvSpPr txBox="1"/>
          <p:nvPr/>
        </p:nvSpPr>
        <p:spPr>
          <a:xfrm>
            <a:off x="3744000" y="288000"/>
            <a:ext cx="4464000" cy="108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СПАСИБО ЗА ВНИМАНИЕ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627480"/>
            <a:ext cx="8388000" cy="629064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56000" y="479880"/>
            <a:ext cx="3168000" cy="1199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правила</a:t>
            </a: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4294967295"/>
          </p:nvPr>
        </p:nvGraphicFramePr>
        <p:xfrm>
          <a:off x="-4959360" y="8558640"/>
          <a:ext cx="3952080" cy="278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 noGrp="1"/>
          </p:cNvGraphicFramePr>
          <p:nvPr>
            <p:ph type="chart" idx="4294967295"/>
          </p:nvPr>
        </p:nvGraphicFramePr>
        <p:xfrm>
          <a:off x="4750560" y="1652040"/>
          <a:ext cx="144720" cy="8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36000" y="1315440"/>
            <a:ext cx="8568000" cy="545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56000" y="479880"/>
            <a:ext cx="3168000" cy="1199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!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1152000"/>
            <a:ext cx="4536000" cy="583200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28000" y="1152000"/>
            <a:ext cx="4536000" cy="604800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ph type="chart" idx="4294967295"/>
          </p:nvPr>
        </p:nvGraphicFramePr>
        <p:xfrm>
          <a:off x="-357120" y="1654919"/>
          <a:ext cx="11880" cy="7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24000" y="432000"/>
            <a:ext cx="7992000" cy="633600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451440"/>
            <a:ext cx="7272000" cy="660456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2000" y="998280"/>
            <a:ext cx="7488000" cy="561564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872999"/>
            <a:ext cx="7848000" cy="588564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746999"/>
            <a:ext cx="8280000" cy="620964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nse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ntag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</Words>
  <Application>Microsoft Office PowerPoint</Application>
  <PresentationFormat>Экран (4:3)</PresentationFormat>
  <Paragraphs>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Обычный</vt:lpstr>
      <vt:lpstr>Sunset</vt:lpstr>
      <vt:lpstr>Vintage</vt:lpstr>
      <vt:lpstr>Презентация на тему ЗДОРОВОЕ ПИТАНИЕ!!!</vt:lpstr>
      <vt:lpstr>Презентация PowerPoint</vt:lpstr>
      <vt:lpstr>правила</vt:lpstr>
      <vt:lpstr>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ЗДОРОВОЕ ПИТАНИЕ!!!</dc:title>
  <dc:creator>user</dc:creator>
  <cp:lastModifiedBy>user</cp:lastModifiedBy>
  <cp:revision>10</cp:revision>
  <dcterms:created xsi:type="dcterms:W3CDTF">2016-04-18T22:09:12Z</dcterms:created>
  <dcterms:modified xsi:type="dcterms:W3CDTF">2016-04-27T11:44:48Z</dcterms:modified>
</cp:coreProperties>
</file>