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Below"/>
            <a:lightRig rig="glow" dir="tl">
              <a:rot lat="0" lon="0" rev="900000"/>
            </a:lightRig>
          </a:scene3d>
          <a:sp3d prstMaterial="powder">
            <a:bevelT w="25400" h="381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dirty="0" smtClean="0"/>
              <a:t>Здоровый образ жизни и здоровое питание.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162800" cy="17526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RelaxedModerately"/>
            <a:lightRig rig="glow" dir="tl">
              <a:rot lat="0" lon="0" rev="900000"/>
            </a:lightRig>
          </a:scene3d>
          <a:sp3d prstMaterial="powder">
            <a:bevelT w="25400" h="381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принадлежит ученицы 4 Б класса: Политаевой Кристины.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Знай!!!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сутки вы должны спать не менее 8-9 часов.</a:t>
            </a:r>
          </a:p>
          <a:p>
            <a:r>
              <a:rPr lang="ru-RU" dirty="0" smtClean="0"/>
              <a:t>Кушать надо примерно в одно и тоже время 4-5 раз в день, но никак не реже 3-ёх раз.</a:t>
            </a:r>
          </a:p>
          <a:p>
            <a:r>
              <a:rPr lang="ru-RU" dirty="0" smtClean="0"/>
              <a:t>Проводить на свежем воздухе не меньше 2-ух часов в день.</a:t>
            </a:r>
          </a:p>
          <a:p>
            <a:r>
              <a:rPr lang="ru-RU" dirty="0" smtClean="0"/>
              <a:t>Чередовать учебу с отдыхом.</a:t>
            </a:r>
          </a:p>
          <a:p>
            <a:r>
              <a:rPr lang="ru-RU" dirty="0" smtClean="0"/>
              <a:t>Побольше двигаться.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   И КОНЕЧНО ЖЕ ИМЕТЬ РЕЖИМ ДНЯ!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Крепкий сон-залог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Сон-один</a:t>
            </a:r>
            <a:r>
              <a:rPr lang="ru-RU" dirty="0" smtClean="0"/>
              <a:t> из величайших создателей крепких нервных сил.</a:t>
            </a:r>
            <a:endParaRPr lang="ru-RU" dirty="0"/>
          </a:p>
        </p:txBody>
      </p:sp>
      <p:pic>
        <p:nvPicPr>
          <p:cNvPr id="4" name="Рисунок 3" descr="с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Гигиена жилища                  Гигиена питания            Гигиена воды       Гигиена одежды         Гигиена кожи</a:t>
            </a:r>
            <a:endParaRPr lang="ru-RU" sz="1600" dirty="0"/>
          </a:p>
        </p:txBody>
      </p:sp>
      <p:pic>
        <p:nvPicPr>
          <p:cNvPr id="4" name="Содержимое 3" descr="jemocii_4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52400"/>
            <a:ext cx="2667000" cy="1981200"/>
          </a:xfrm>
        </p:spPr>
      </p:pic>
      <p:pic>
        <p:nvPicPr>
          <p:cNvPr id="5" name="Рисунок 4" descr="b599ae58b1bec1d683435598b7a501c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76600"/>
            <a:ext cx="1752600" cy="18288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1295400" y="2438400"/>
            <a:ext cx="2209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2286000" y="2209800"/>
            <a:ext cx="1524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809206" y="2591594"/>
            <a:ext cx="1067594" cy="304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876800" y="2209800"/>
            <a:ext cx="1752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876800" y="2209800"/>
            <a:ext cx="3200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04802" y="228600"/>
            <a:ext cx="8305795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Если хочешь быть здоровым и успешным навсегда: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Строго соблюдай свой режим дня.</a:t>
            </a:r>
          </a:p>
          <a:p>
            <a:r>
              <a:rPr lang="ru-RU" dirty="0" smtClean="0"/>
              <a:t>Каждый день делай зарядку.</a:t>
            </a:r>
          </a:p>
          <a:p>
            <a:r>
              <a:rPr lang="ru-RU" dirty="0" smtClean="0"/>
              <a:t>Тщательно вымой кипяченной водой овощи и фрукты.</a:t>
            </a:r>
          </a:p>
          <a:p>
            <a:r>
              <a:rPr lang="ru-RU" dirty="0" smtClean="0"/>
              <a:t>Проводи как можно больше на природе.</a:t>
            </a:r>
          </a:p>
          <a:p>
            <a:r>
              <a:rPr lang="ru-RU" dirty="0" smtClean="0"/>
              <a:t>Обязательно занимайся спортом, учись преодолевать трудности.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</a:t>
            </a:r>
            <a:r>
              <a:rPr lang="ru-RU" dirty="0" err="1" smtClean="0"/>
              <a:t>апреля-Всемирный</a:t>
            </a:r>
            <a:r>
              <a:rPr lang="ru-RU" dirty="0" smtClean="0"/>
              <a:t> день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Здоровья самый драгоценный дар который есть у человека.</a:t>
            </a:r>
          </a:p>
          <a:p>
            <a:r>
              <a:rPr lang="ru-RU" dirty="0" smtClean="0"/>
              <a:t>«Наш организм создан для 120 лет жизни. Если мы живем меньше, то это вызвано не недостатками организма, а тем как мы с ним обращаемся.»  </a:t>
            </a:r>
          </a:p>
          <a:p>
            <a:r>
              <a:rPr lang="ru-RU" dirty="0" smtClean="0"/>
              <a:t>                                            </a:t>
            </a:r>
            <a:r>
              <a:rPr lang="ru-RU" sz="1600" dirty="0" smtClean="0"/>
              <a:t>Кеннет </a:t>
            </a:r>
            <a:r>
              <a:rPr lang="ru-RU" sz="1600" dirty="0" smtClean="0"/>
              <a:t>Курер.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ЭТО НАДО ПОМНИТЬ!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Курить вредно, потому - что загрязняются легкие.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Пить алкогольные напитки вредно, потому  - что от алкоголя страдают все внутренние органы особенно мозг. Отравление мозга приводит к тому, что человек просто на просто глупеет. У него ухудшается память, он труднее усваивает новое.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чего зависит наше здоровье?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382000" cy="4648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4000"/>
                <a:gridCol w="2794000"/>
                <a:gridCol w="2794000"/>
              </a:tblGrid>
              <a:tr h="2943082"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Здоровый образ жизни.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Медицина.</a:t>
                      </a:r>
                      <a:endParaRPr lang="ru-RU" dirty="0"/>
                    </a:p>
                  </a:txBody>
                  <a:tcPr/>
                </a:tc>
              </a:tr>
              <a:tr h="1705118"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продукты.</a:t>
            </a:r>
            <a:endParaRPr lang="ru-RU" dirty="0"/>
          </a:p>
        </p:txBody>
      </p:sp>
      <p:pic>
        <p:nvPicPr>
          <p:cNvPr id="4" name="Содержимое 3" descr="240595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0999"/>
            <a:ext cx="8305800" cy="5112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продукты.</a:t>
            </a:r>
            <a:endParaRPr lang="ru-RU" dirty="0"/>
          </a:p>
        </p:txBody>
      </p:sp>
      <p:pic>
        <p:nvPicPr>
          <p:cNvPr id="4" name="Содержимое 3" descr="depositphotos_8920689-Set-with-fast-food-produc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4372274" cy="4389437"/>
          </a:xfr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3571875" cy="2047875"/>
          </a:xfrm>
          <a:prstGeom prst="rect">
            <a:avLst/>
          </a:prstGeom>
        </p:spPr>
      </p:pic>
      <p:pic>
        <p:nvPicPr>
          <p:cNvPr id="6" name="Рисунок 5" descr="206727733_72b6bded6688429e9336a241e6c2d077_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362200"/>
            <a:ext cx="4648200" cy="297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68563"/>
            <a:ext cx="5852583" cy="4389437"/>
          </a:xfrm>
        </p:spPr>
      </p:pic>
      <p:pic>
        <p:nvPicPr>
          <p:cNvPr id="5" name="Рисунок 4" descr="poleznye_produk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400"/>
            <a:ext cx="5029200" cy="333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ovmestimost-produktov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89154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248</TotalTime>
  <Words>265</Words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Здоровый образ жизни и здоровое питание.</vt:lpstr>
      <vt:lpstr>Если хочешь быть здоровым и успешным навсегда:</vt:lpstr>
      <vt:lpstr>7 апреля-Всемирный день здоровья</vt:lpstr>
      <vt:lpstr>         ЭТО НАДО ПОМНИТЬ!</vt:lpstr>
      <vt:lpstr>От чего зависит наше здоровье?</vt:lpstr>
      <vt:lpstr>Полезные продукты.</vt:lpstr>
      <vt:lpstr>Вредные продукты.</vt:lpstr>
      <vt:lpstr>Слайд 8</vt:lpstr>
      <vt:lpstr>Слайд 9</vt:lpstr>
      <vt:lpstr>Слайд 10</vt:lpstr>
      <vt:lpstr>Знай!!!</vt:lpstr>
      <vt:lpstr>Крепкий сон-залог здоровья</vt:lpstr>
      <vt:lpstr>Гигиена жилища                  Гигиена питания            Гигиена воды       Гигиена одежды         Гигиена кожи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димон</cp:lastModifiedBy>
  <cp:revision>27</cp:revision>
  <dcterms:created xsi:type="dcterms:W3CDTF">2016-04-17T16:34:11Z</dcterms:created>
  <dcterms:modified xsi:type="dcterms:W3CDTF">2016-04-19T07:16:35Z</dcterms:modified>
</cp:coreProperties>
</file>