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45CF-4155-40C6-998F-8AE2185A563A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8FC6-6747-4430-96E1-B55B8E4A3A2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285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45CF-4155-40C6-998F-8AE2185A563A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8FC6-6747-4430-96E1-B55B8E4A3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144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45CF-4155-40C6-998F-8AE2185A563A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8FC6-6747-4430-96E1-B55B8E4A3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466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45CF-4155-40C6-998F-8AE2185A563A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8FC6-6747-4430-96E1-B55B8E4A3A2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4846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45CF-4155-40C6-998F-8AE2185A563A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8FC6-6747-4430-96E1-B55B8E4A3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742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45CF-4155-40C6-998F-8AE2185A563A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8FC6-6747-4430-96E1-B55B8E4A3A2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261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45CF-4155-40C6-998F-8AE2185A563A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8FC6-6747-4430-96E1-B55B8E4A3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775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45CF-4155-40C6-998F-8AE2185A563A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8FC6-6747-4430-96E1-B55B8E4A3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791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45CF-4155-40C6-998F-8AE2185A563A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8FC6-6747-4430-96E1-B55B8E4A3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128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45CF-4155-40C6-998F-8AE2185A563A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8FC6-6747-4430-96E1-B55B8E4A3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754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45CF-4155-40C6-998F-8AE2185A563A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8FC6-6747-4430-96E1-B55B8E4A3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178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45CF-4155-40C6-998F-8AE2185A563A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8FC6-6747-4430-96E1-B55B8E4A3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8170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45CF-4155-40C6-998F-8AE2185A563A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8FC6-6747-4430-96E1-B55B8E4A3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4526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45CF-4155-40C6-998F-8AE2185A563A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8FC6-6747-4430-96E1-B55B8E4A3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314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45CF-4155-40C6-998F-8AE2185A563A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8FC6-6747-4430-96E1-B55B8E4A3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44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45CF-4155-40C6-998F-8AE2185A563A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8FC6-6747-4430-96E1-B55B8E4A3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2382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45CF-4155-40C6-998F-8AE2185A563A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8FC6-6747-4430-96E1-B55B8E4A3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729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02B45CF-4155-40C6-998F-8AE2185A563A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17F8FC6-6747-4430-96E1-B55B8E4A3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4897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  <p:sldLayoutId id="2147483921" r:id="rId13"/>
    <p:sldLayoutId id="2147483922" r:id="rId14"/>
    <p:sldLayoutId id="2147483923" r:id="rId15"/>
    <p:sldLayoutId id="2147483924" r:id="rId16"/>
    <p:sldLayoutId id="21474839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ожья коровка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150" y="3330054"/>
            <a:ext cx="2345219" cy="2329857"/>
          </a:xfrm>
          <a:prstGeom prst="rect">
            <a:avLst/>
          </a:prstGeom>
        </p:spPr>
      </p:pic>
      <p:sp>
        <p:nvSpPr>
          <p:cNvPr id="4" name="Овальная выноска 3"/>
          <p:cNvSpPr/>
          <p:nvPr/>
        </p:nvSpPr>
        <p:spPr>
          <a:xfrm>
            <a:off x="8215952" y="2686827"/>
            <a:ext cx="3671247" cy="2291323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Овал 4"/>
          <p:cNvSpPr/>
          <p:nvPr/>
        </p:nvSpPr>
        <p:spPr>
          <a:xfrm>
            <a:off x="589503" y="805218"/>
            <a:ext cx="10656252" cy="139207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</a:rPr>
              <a:t>МАТЕМАТИКА  1 КЛАСС</a:t>
            </a:r>
            <a:endParaRPr lang="ru-RU" sz="44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 descr="божья коровка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08888" y="3330054"/>
            <a:ext cx="2293683" cy="2278659"/>
          </a:xfrm>
          <a:prstGeom prst="rect">
            <a:avLst/>
          </a:prstGeom>
        </p:spPr>
      </p:pic>
      <p:sp>
        <p:nvSpPr>
          <p:cNvPr id="9" name="Плюс 8"/>
          <p:cNvSpPr/>
          <p:nvPr/>
        </p:nvSpPr>
        <p:spPr>
          <a:xfrm>
            <a:off x="2585538" y="3935373"/>
            <a:ext cx="1486181" cy="1400642"/>
          </a:xfrm>
          <a:prstGeom prst="mathPlu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 9"/>
          <p:cNvSpPr/>
          <p:nvPr/>
        </p:nvSpPr>
        <p:spPr>
          <a:xfrm>
            <a:off x="6435805" y="3832489"/>
            <a:ext cx="1405719" cy="1273787"/>
          </a:xfrm>
          <a:prstGeom prst="mathEqua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95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441" y="185371"/>
            <a:ext cx="3215673" cy="26006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229" y="2947918"/>
            <a:ext cx="3216885" cy="2292822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6602104" y="685415"/>
            <a:ext cx="3022978" cy="132080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</a:rPr>
              <a:t>12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602104" y="3179929"/>
            <a:ext cx="3145808" cy="120100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</a:rPr>
              <a:t>6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667534" y="5363570"/>
            <a:ext cx="6892119" cy="12078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 всего?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32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30" y="814343"/>
            <a:ext cx="3492227" cy="5238341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5445457" y="436728"/>
            <a:ext cx="6400800" cy="148760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Разложи монеты разными способами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366681" y="2169994"/>
            <a:ext cx="4558352" cy="4244454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10 + … = 14</a:t>
            </a:r>
          </a:p>
          <a:p>
            <a:pPr algn="ctr"/>
            <a:endParaRPr lang="ru-RU" sz="4000" b="1" dirty="0">
              <a:solidFill>
                <a:srgbClr val="0070C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12 + … = 14</a:t>
            </a:r>
          </a:p>
          <a:p>
            <a:pPr algn="ctr"/>
            <a:endParaRPr lang="ru-RU" sz="4000" b="1" dirty="0">
              <a:solidFill>
                <a:srgbClr val="0070C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…  + 3 = 14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49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976" y="1058488"/>
            <a:ext cx="4468535" cy="4680520"/>
          </a:xfrm>
          <a:prstGeom prst="rect">
            <a:avLst/>
          </a:prstGeom>
        </p:spPr>
      </p:pic>
      <p:sp>
        <p:nvSpPr>
          <p:cNvPr id="3" name="Равнобедренный треугольник 2"/>
          <p:cNvSpPr/>
          <p:nvPr/>
        </p:nvSpPr>
        <p:spPr>
          <a:xfrm>
            <a:off x="627796" y="504968"/>
            <a:ext cx="1060704" cy="247024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627796" y="3844243"/>
            <a:ext cx="1060704" cy="2597499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74710" y="1433016"/>
            <a:ext cx="4026090" cy="1542196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Я справился!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Мне было легко.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74710" y="4421875"/>
            <a:ext cx="4026090" cy="1555844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У меня возникли трудности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23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остя\Pictures\f_4b7d0b7a4b21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8027" y="1535352"/>
            <a:ext cx="1428760" cy="1643074"/>
          </a:xfrm>
          <a:prstGeom prst="rect">
            <a:avLst/>
          </a:prstGeom>
          <a:noFill/>
        </p:spPr>
      </p:pic>
      <p:pic>
        <p:nvPicPr>
          <p:cNvPr id="3" name="Picture 2" descr="C:\Users\Костя\Pictures\f_4b7d0b7a4b21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41007" y="1723686"/>
            <a:ext cx="1428760" cy="1643074"/>
          </a:xfrm>
          <a:prstGeom prst="rect">
            <a:avLst/>
          </a:prstGeom>
          <a:noFill/>
        </p:spPr>
      </p:pic>
      <p:pic>
        <p:nvPicPr>
          <p:cNvPr id="4" name="Picture 2" descr="C:\Users\Костя\Pictures\f_4b7d0b7a4b21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3987" y="1576253"/>
            <a:ext cx="1428760" cy="1643074"/>
          </a:xfrm>
          <a:prstGeom prst="rect">
            <a:avLst/>
          </a:prstGeom>
          <a:noFill/>
        </p:spPr>
      </p:pic>
      <p:pic>
        <p:nvPicPr>
          <p:cNvPr id="5" name="Picture 2" descr="C:\Users\Костя\Pictures\f_4b7d0b7a4b21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5955" y="4754054"/>
            <a:ext cx="1428760" cy="1643074"/>
          </a:xfrm>
          <a:prstGeom prst="rect">
            <a:avLst/>
          </a:prstGeom>
          <a:noFill/>
        </p:spPr>
      </p:pic>
      <p:pic>
        <p:nvPicPr>
          <p:cNvPr id="6" name="Picture 2" descr="C:\Users\Костя\Pictures\f_4b7d0b7a4b21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48282" y="4956163"/>
            <a:ext cx="1428760" cy="1643074"/>
          </a:xfrm>
          <a:prstGeom prst="rect">
            <a:avLst/>
          </a:prstGeom>
          <a:noFill/>
        </p:spPr>
      </p:pic>
      <p:pic>
        <p:nvPicPr>
          <p:cNvPr id="7" name="Picture 2" descr="C:\Users\Костя\Pictures\f_4b7d0b7a4b21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79459" y="4889738"/>
            <a:ext cx="1428760" cy="1643074"/>
          </a:xfrm>
          <a:prstGeom prst="rect">
            <a:avLst/>
          </a:prstGeom>
          <a:noFill/>
        </p:spPr>
      </p:pic>
      <p:pic>
        <p:nvPicPr>
          <p:cNvPr id="8" name="Picture 2" descr="C:\Users\Костя\Pictures\f_4b7d0b7a4b21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03781" y="3512024"/>
            <a:ext cx="1428760" cy="1643074"/>
          </a:xfrm>
          <a:prstGeom prst="rect">
            <a:avLst/>
          </a:prstGeom>
          <a:noFill/>
        </p:spPr>
      </p:pic>
      <p:pic>
        <p:nvPicPr>
          <p:cNvPr id="9" name="Picture 2" descr="C:\Users\Костя\Pictures\f_4b7d0b7a4b21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98648" y="3662525"/>
            <a:ext cx="1428760" cy="1643074"/>
          </a:xfrm>
          <a:prstGeom prst="rect">
            <a:avLst/>
          </a:prstGeom>
          <a:noFill/>
        </p:spPr>
      </p:pic>
      <p:pic>
        <p:nvPicPr>
          <p:cNvPr id="10" name="Picture 2" descr="C:\Users\Костя\Pictures\f_4b7d0b7a4b21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6528" y="3458184"/>
            <a:ext cx="1428760" cy="1643074"/>
          </a:xfrm>
          <a:prstGeom prst="rect">
            <a:avLst/>
          </a:prstGeom>
          <a:noFill/>
        </p:spPr>
      </p:pic>
      <p:pic>
        <p:nvPicPr>
          <p:cNvPr id="11" name="Picture 2" descr="C:\Users\Костя\Pictures\f_4b7d0b7a4b21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08388" y="5014801"/>
            <a:ext cx="1428760" cy="1643074"/>
          </a:xfrm>
          <a:prstGeom prst="rect">
            <a:avLst/>
          </a:prstGeom>
          <a:noFill/>
        </p:spPr>
      </p:pic>
      <p:pic>
        <p:nvPicPr>
          <p:cNvPr id="12" name="Picture 2" descr="C:\Users\Костя\Pictures\f_4b7d0b7a4b21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78338" y="5101258"/>
            <a:ext cx="1428760" cy="1643074"/>
          </a:xfrm>
          <a:prstGeom prst="rect">
            <a:avLst/>
          </a:prstGeom>
          <a:noFill/>
        </p:spPr>
      </p:pic>
      <p:pic>
        <p:nvPicPr>
          <p:cNvPr id="13" name="Picture 2" descr="C:\Users\Костя\Pictures\f_4b7d0b7a4b21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10248" y="4953760"/>
            <a:ext cx="1428760" cy="1643074"/>
          </a:xfrm>
          <a:prstGeom prst="rect">
            <a:avLst/>
          </a:prstGeom>
          <a:noFill/>
        </p:spPr>
      </p:pic>
      <p:pic>
        <p:nvPicPr>
          <p:cNvPr id="14" name="Picture 2" descr="C:\Users\Костя\Pictures\f_4b7d0b7a4b21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21068" y="1782493"/>
            <a:ext cx="1428760" cy="1643074"/>
          </a:xfrm>
          <a:prstGeom prst="rect">
            <a:avLst/>
          </a:prstGeom>
          <a:noFill/>
        </p:spPr>
      </p:pic>
      <p:pic>
        <p:nvPicPr>
          <p:cNvPr id="15" name="Picture 2" descr="C:\Users\Костя\Pictures\f_4b7d0b7a4b21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78338" y="1868950"/>
            <a:ext cx="1428760" cy="1643074"/>
          </a:xfrm>
          <a:prstGeom prst="rect">
            <a:avLst/>
          </a:prstGeom>
          <a:noFill/>
        </p:spPr>
      </p:pic>
      <p:pic>
        <p:nvPicPr>
          <p:cNvPr id="16" name="Picture 2" descr="C:\Users\Костя\Pictures\f_4b7d0b7a4b21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35608" y="1689630"/>
            <a:ext cx="1428760" cy="1643074"/>
          </a:xfrm>
          <a:prstGeom prst="rect">
            <a:avLst/>
          </a:prstGeom>
          <a:noFill/>
        </p:spPr>
      </p:pic>
      <p:sp>
        <p:nvSpPr>
          <p:cNvPr id="17" name="Овал 16"/>
          <p:cNvSpPr/>
          <p:nvPr/>
        </p:nvSpPr>
        <p:spPr>
          <a:xfrm>
            <a:off x="1146325" y="896723"/>
            <a:ext cx="914400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7</a:t>
            </a:r>
            <a:endParaRPr lang="ru-RU" sz="4800" b="1" dirty="0"/>
          </a:p>
        </p:txBody>
      </p:sp>
      <p:sp>
        <p:nvSpPr>
          <p:cNvPr id="19" name="Овал 18"/>
          <p:cNvSpPr/>
          <p:nvPr/>
        </p:nvSpPr>
        <p:spPr>
          <a:xfrm>
            <a:off x="2105332" y="1029256"/>
            <a:ext cx="914400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3</a:t>
            </a:r>
            <a:endParaRPr lang="ru-RU" sz="4800" b="1" dirty="0"/>
          </a:p>
        </p:txBody>
      </p:sp>
      <p:sp>
        <p:nvSpPr>
          <p:cNvPr id="20" name="Овал 19"/>
          <p:cNvSpPr/>
          <p:nvPr/>
        </p:nvSpPr>
        <p:spPr>
          <a:xfrm>
            <a:off x="3041167" y="915025"/>
            <a:ext cx="914400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4</a:t>
            </a:r>
            <a:endParaRPr lang="ru-RU" sz="4800" b="1" dirty="0"/>
          </a:p>
        </p:txBody>
      </p:sp>
      <p:sp>
        <p:nvSpPr>
          <p:cNvPr id="21" name="Овал 20"/>
          <p:cNvSpPr/>
          <p:nvPr/>
        </p:nvSpPr>
        <p:spPr>
          <a:xfrm>
            <a:off x="951106" y="4027988"/>
            <a:ext cx="914400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9</a:t>
            </a:r>
            <a:endParaRPr lang="ru-RU" sz="4800" b="1" dirty="0"/>
          </a:p>
        </p:txBody>
      </p:sp>
      <p:sp>
        <p:nvSpPr>
          <p:cNvPr id="22" name="Овал 21"/>
          <p:cNvSpPr/>
          <p:nvPr/>
        </p:nvSpPr>
        <p:spPr>
          <a:xfrm>
            <a:off x="2016055" y="4391199"/>
            <a:ext cx="914400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0</a:t>
            </a:r>
            <a:endParaRPr lang="ru-RU" sz="4800" b="1" dirty="0"/>
          </a:p>
        </p:txBody>
      </p:sp>
      <p:sp>
        <p:nvSpPr>
          <p:cNvPr id="23" name="Овал 22"/>
          <p:cNvSpPr/>
          <p:nvPr/>
        </p:nvSpPr>
        <p:spPr>
          <a:xfrm>
            <a:off x="2879190" y="4201172"/>
            <a:ext cx="914400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1</a:t>
            </a:r>
            <a:endParaRPr lang="ru-RU" sz="4800" b="1" dirty="0"/>
          </a:p>
        </p:txBody>
      </p:sp>
      <p:sp>
        <p:nvSpPr>
          <p:cNvPr id="24" name="Овал 23"/>
          <p:cNvSpPr/>
          <p:nvPr/>
        </p:nvSpPr>
        <p:spPr>
          <a:xfrm>
            <a:off x="4955272" y="2777841"/>
            <a:ext cx="914400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5</a:t>
            </a:r>
            <a:endParaRPr lang="ru-RU" sz="4800" b="1" dirty="0"/>
          </a:p>
        </p:txBody>
      </p:sp>
      <p:sp>
        <p:nvSpPr>
          <p:cNvPr id="25" name="Овал 24"/>
          <p:cNvSpPr/>
          <p:nvPr/>
        </p:nvSpPr>
        <p:spPr>
          <a:xfrm>
            <a:off x="5977454" y="2888107"/>
            <a:ext cx="914400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4</a:t>
            </a:r>
            <a:endParaRPr lang="ru-RU" sz="4800" b="1" dirty="0"/>
          </a:p>
        </p:txBody>
      </p:sp>
      <p:sp>
        <p:nvSpPr>
          <p:cNvPr id="26" name="Овал 25"/>
          <p:cNvSpPr/>
          <p:nvPr/>
        </p:nvSpPr>
        <p:spPr>
          <a:xfrm>
            <a:off x="6947355" y="2748125"/>
            <a:ext cx="914400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5</a:t>
            </a:r>
            <a:endParaRPr lang="ru-RU" sz="4800" b="1" dirty="0"/>
          </a:p>
        </p:txBody>
      </p:sp>
      <p:sp>
        <p:nvSpPr>
          <p:cNvPr id="27" name="Овал 26"/>
          <p:cNvSpPr/>
          <p:nvPr/>
        </p:nvSpPr>
        <p:spPr>
          <a:xfrm>
            <a:off x="8810620" y="4391199"/>
            <a:ext cx="914400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2</a:t>
            </a:r>
            <a:endParaRPr lang="ru-RU" sz="4800" b="1" dirty="0"/>
          </a:p>
        </p:txBody>
      </p:sp>
      <p:sp>
        <p:nvSpPr>
          <p:cNvPr id="28" name="Овал 27"/>
          <p:cNvSpPr/>
          <p:nvPr/>
        </p:nvSpPr>
        <p:spPr>
          <a:xfrm>
            <a:off x="9816498" y="4391199"/>
            <a:ext cx="914400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6</a:t>
            </a:r>
            <a:endParaRPr lang="ru-RU" sz="4800" b="1" dirty="0"/>
          </a:p>
        </p:txBody>
      </p:sp>
      <p:sp>
        <p:nvSpPr>
          <p:cNvPr id="29" name="Овал 28"/>
          <p:cNvSpPr/>
          <p:nvPr/>
        </p:nvSpPr>
        <p:spPr>
          <a:xfrm>
            <a:off x="10714452" y="4333561"/>
            <a:ext cx="914400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8</a:t>
            </a:r>
            <a:endParaRPr lang="ru-RU" sz="4800" b="1" dirty="0"/>
          </a:p>
        </p:txBody>
      </p:sp>
      <p:sp>
        <p:nvSpPr>
          <p:cNvPr id="30" name="Овал 29"/>
          <p:cNvSpPr/>
          <p:nvPr/>
        </p:nvSpPr>
        <p:spPr>
          <a:xfrm>
            <a:off x="8831903" y="1119053"/>
            <a:ext cx="914400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6</a:t>
            </a:r>
            <a:endParaRPr lang="ru-RU" sz="4800" b="1" dirty="0"/>
          </a:p>
        </p:txBody>
      </p:sp>
      <p:sp>
        <p:nvSpPr>
          <p:cNvPr id="31" name="Овал 30"/>
          <p:cNvSpPr/>
          <p:nvPr/>
        </p:nvSpPr>
        <p:spPr>
          <a:xfrm>
            <a:off x="9812345" y="1145973"/>
            <a:ext cx="914400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4</a:t>
            </a:r>
            <a:endParaRPr lang="ru-RU" sz="4800" b="1" dirty="0"/>
          </a:p>
        </p:txBody>
      </p:sp>
      <p:sp>
        <p:nvSpPr>
          <p:cNvPr id="32" name="Овал 31"/>
          <p:cNvSpPr/>
          <p:nvPr/>
        </p:nvSpPr>
        <p:spPr>
          <a:xfrm>
            <a:off x="10792788" y="1053110"/>
            <a:ext cx="914400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3</a:t>
            </a:r>
            <a:endParaRPr lang="ru-RU" sz="4800" b="1" dirty="0"/>
          </a:p>
        </p:txBody>
      </p:sp>
      <p:sp>
        <p:nvSpPr>
          <p:cNvPr id="33" name="Овал 32"/>
          <p:cNvSpPr/>
          <p:nvPr/>
        </p:nvSpPr>
        <p:spPr>
          <a:xfrm>
            <a:off x="5238698" y="330632"/>
            <a:ext cx="2602523" cy="139305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10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303539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780430" y="250876"/>
            <a:ext cx="4885897" cy="914400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ЧТЕНИЕ  ЧИСЕЛ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241946" y="3417822"/>
            <a:ext cx="3807725" cy="138618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6 </a:t>
            </a:r>
            <a:r>
              <a:rPr lang="ru-RU" sz="3200" b="1" dirty="0" err="1" smtClean="0">
                <a:solidFill>
                  <a:srgbClr val="0070C0"/>
                </a:solidFill>
              </a:rPr>
              <a:t>дес</a:t>
            </a:r>
            <a:r>
              <a:rPr lang="ru-RU" sz="3200" b="1" dirty="0" smtClean="0">
                <a:solidFill>
                  <a:srgbClr val="0070C0"/>
                </a:solidFill>
              </a:rPr>
              <a:t>. 3 ед.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241946" y="1664087"/>
            <a:ext cx="3807725" cy="122923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1 </a:t>
            </a:r>
            <a:r>
              <a:rPr lang="ru-RU" sz="3200" b="1" dirty="0" err="1" smtClean="0">
                <a:solidFill>
                  <a:srgbClr val="0070C0"/>
                </a:solidFill>
              </a:rPr>
              <a:t>дес</a:t>
            </a:r>
            <a:r>
              <a:rPr lang="ru-RU" sz="3200" b="1" dirty="0" smtClean="0">
                <a:solidFill>
                  <a:srgbClr val="0070C0"/>
                </a:solidFill>
              </a:rPr>
              <a:t>. 5 ед.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241946" y="5377885"/>
            <a:ext cx="3807725" cy="128222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5 </a:t>
            </a:r>
            <a:r>
              <a:rPr lang="ru-RU" sz="3200" b="1" dirty="0" err="1" smtClean="0">
                <a:solidFill>
                  <a:srgbClr val="0070C0"/>
                </a:solidFill>
              </a:rPr>
              <a:t>дес</a:t>
            </a:r>
            <a:r>
              <a:rPr lang="ru-RU" sz="3200" b="1" dirty="0" smtClean="0">
                <a:solidFill>
                  <a:srgbClr val="0070C0"/>
                </a:solidFill>
              </a:rPr>
              <a:t>. 4 ед.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356144" y="5171559"/>
            <a:ext cx="3739486" cy="148854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</a:rPr>
              <a:t>15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356143" y="3417823"/>
            <a:ext cx="3739487" cy="13861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</a:rPr>
              <a:t>24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356143" y="1664087"/>
            <a:ext cx="3739487" cy="122923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</a:rPr>
              <a:t>37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9" name="Рисунок 8" descr="божья коровка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513" y="192260"/>
            <a:ext cx="1375218" cy="1366210"/>
          </a:xfrm>
          <a:prstGeom prst="rect">
            <a:avLst/>
          </a:prstGeom>
        </p:spPr>
      </p:pic>
      <p:pic>
        <p:nvPicPr>
          <p:cNvPr id="10" name="Рисунок 9" descr="божья коровка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99844" y="192259"/>
            <a:ext cx="1252387" cy="124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50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2a74feaf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664" y="619201"/>
            <a:ext cx="9786582" cy="56178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758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51" y="1329954"/>
            <a:ext cx="4062204" cy="4176464"/>
          </a:xfrm>
          <a:prstGeom prst="rect">
            <a:avLst/>
          </a:prstGeom>
        </p:spPr>
      </p:pic>
      <p:pic>
        <p:nvPicPr>
          <p:cNvPr id="4" name="Рисунок 3" descr="морковь 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80555">
            <a:off x="7125709" y="4566479"/>
            <a:ext cx="1374353" cy="1569088"/>
          </a:xfrm>
          <a:prstGeom prst="rect">
            <a:avLst/>
          </a:prstGeom>
        </p:spPr>
      </p:pic>
      <p:pic>
        <p:nvPicPr>
          <p:cNvPr id="5" name="Рисунок 4" descr="морковь 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80555">
            <a:off x="6073016" y="4566478"/>
            <a:ext cx="1374353" cy="1569088"/>
          </a:xfrm>
          <a:prstGeom prst="rect">
            <a:avLst/>
          </a:prstGeom>
        </p:spPr>
      </p:pic>
      <p:pic>
        <p:nvPicPr>
          <p:cNvPr id="6" name="Рисунок 5" descr="морковь 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80555">
            <a:off x="793961" y="1788719"/>
            <a:ext cx="1374353" cy="1569088"/>
          </a:xfrm>
          <a:prstGeom prst="rect">
            <a:avLst/>
          </a:prstGeom>
        </p:spPr>
      </p:pic>
      <p:pic>
        <p:nvPicPr>
          <p:cNvPr id="7" name="Рисунок 6" descr="морковь 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80555">
            <a:off x="1534092" y="1788720"/>
            <a:ext cx="1374353" cy="1569088"/>
          </a:xfrm>
          <a:prstGeom prst="rect">
            <a:avLst/>
          </a:prstGeom>
        </p:spPr>
      </p:pic>
      <p:pic>
        <p:nvPicPr>
          <p:cNvPr id="8" name="Рисунок 7" descr="морковь 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80555">
            <a:off x="2931268" y="1788720"/>
            <a:ext cx="1374353" cy="1569088"/>
          </a:xfrm>
          <a:prstGeom prst="rect">
            <a:avLst/>
          </a:prstGeom>
        </p:spPr>
      </p:pic>
      <p:pic>
        <p:nvPicPr>
          <p:cNvPr id="9" name="Рисунок 8" descr="морковь 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80555">
            <a:off x="2291102" y="1788720"/>
            <a:ext cx="1374353" cy="156908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895" y="885414"/>
            <a:ext cx="3377026" cy="5065541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4874970" y="259631"/>
            <a:ext cx="4487394" cy="162408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РЕШИ ЗАДАЧУ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68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723331" y="2444082"/>
            <a:ext cx="3073022" cy="118508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</a:rPr>
              <a:t>5 + 4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014183" y="4390030"/>
            <a:ext cx="3368722" cy="134203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</a:rPr>
              <a:t>10 + 1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035420" y="4390030"/>
            <a:ext cx="3189027" cy="134203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</a:rPr>
              <a:t>10 + 2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237628" y="948720"/>
            <a:ext cx="3402841" cy="11850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</a:rPr>
              <a:t>3 + 2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972563" y="2266662"/>
            <a:ext cx="3432415" cy="120327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</a:rPr>
              <a:t>15 + 4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8" name="Рисунок 7" descr="божья коровка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513" y="192260"/>
            <a:ext cx="1375218" cy="1366210"/>
          </a:xfrm>
          <a:prstGeom prst="rect">
            <a:avLst/>
          </a:prstGeom>
        </p:spPr>
      </p:pic>
      <p:pic>
        <p:nvPicPr>
          <p:cNvPr id="9" name="Рисунок 8" descr="божья коровка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68848" y="303716"/>
            <a:ext cx="1375218" cy="136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59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889" y="96201"/>
            <a:ext cx="8899478" cy="653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83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926" y="1365049"/>
            <a:ext cx="2972048" cy="26618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848" y="1365050"/>
            <a:ext cx="3049638" cy="2661878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1132765" y="4667534"/>
            <a:ext cx="4080680" cy="155470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</a:rPr>
              <a:t>5 лет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124132" y="4572000"/>
            <a:ext cx="4067032" cy="146258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На 5 лет дольше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299045" y="272955"/>
            <a:ext cx="3780429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ЗАДАЧА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31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32" y="136477"/>
            <a:ext cx="10631541" cy="652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28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60</TotalTime>
  <Words>102</Words>
  <Application>Microsoft Office PowerPoint</Application>
  <PresentationFormat>Широкоэкранный</PresentationFormat>
  <Paragraphs>46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Century Gothic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15</cp:revision>
  <dcterms:created xsi:type="dcterms:W3CDTF">2018-01-17T09:12:43Z</dcterms:created>
  <dcterms:modified xsi:type="dcterms:W3CDTF">2018-01-17T09:17:21Z</dcterms:modified>
</cp:coreProperties>
</file>